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6" r:id="rId9"/>
    <p:sldId id="262" r:id="rId10"/>
    <p:sldId id="264" r:id="rId11"/>
    <p:sldId id="265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1534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circumference</a:t>
            </a:r>
            <a:r>
              <a:rPr lang="en-NZ" sz="3600" dirty="0" smtClean="0">
                <a:solidFill>
                  <a:schemeClr val="bg1"/>
                </a:solidFill>
              </a:rPr>
              <a:t> of a circle with a </a:t>
            </a:r>
            <a:r>
              <a:rPr lang="en-NZ" sz="3600" dirty="0" smtClean="0">
                <a:solidFill>
                  <a:srgbClr val="FFFF00"/>
                </a:solidFill>
              </a:rPr>
              <a:t>radius</a:t>
            </a:r>
            <a:r>
              <a:rPr lang="en-NZ" sz="3600" dirty="0" smtClean="0">
                <a:solidFill>
                  <a:schemeClr val="bg1"/>
                </a:solidFill>
              </a:rPr>
              <a:t> of 0.2 m.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If a vibrating mobile phone vibrates 540 times in one minute, calculate the </a:t>
            </a:r>
            <a:r>
              <a:rPr lang="en-NZ" sz="3600" dirty="0" smtClean="0">
                <a:solidFill>
                  <a:srgbClr val="FFFF00"/>
                </a:solidFill>
              </a:rPr>
              <a:t>frequency</a:t>
            </a:r>
            <a:r>
              <a:rPr lang="en-NZ" sz="3600" dirty="0" smtClean="0">
                <a:solidFill>
                  <a:schemeClr val="bg1"/>
                </a:solidFill>
              </a:rPr>
              <a:t> of vibration. Also calculate the </a:t>
            </a:r>
            <a:r>
              <a:rPr lang="en-NZ" sz="3600" dirty="0" smtClean="0">
                <a:solidFill>
                  <a:srgbClr val="FFFF00"/>
                </a:solidFill>
              </a:rPr>
              <a:t>period</a:t>
            </a:r>
            <a:r>
              <a:rPr lang="en-NZ" sz="3600" dirty="0" smtClean="0">
                <a:solidFill>
                  <a:schemeClr val="bg1"/>
                </a:solidFill>
              </a:rPr>
              <a:t> of vibration.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Describe the difference between </a:t>
            </a:r>
            <a:r>
              <a:rPr lang="en-NZ" sz="3600" dirty="0" smtClean="0">
                <a:solidFill>
                  <a:srgbClr val="FFFF00"/>
                </a:solidFill>
              </a:rPr>
              <a:t>“Speed”</a:t>
            </a:r>
            <a:r>
              <a:rPr lang="en-NZ" sz="3600" dirty="0" smtClean="0">
                <a:solidFill>
                  <a:schemeClr val="bg1"/>
                </a:solidFill>
              </a:rPr>
              <a:t> and </a:t>
            </a:r>
            <a:r>
              <a:rPr lang="en-NZ" sz="3600" dirty="0" smtClean="0">
                <a:solidFill>
                  <a:srgbClr val="FFFF00"/>
                </a:solidFill>
              </a:rPr>
              <a:t>“Velocity”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does ‘</a:t>
            </a:r>
            <a:r>
              <a:rPr lang="en-NZ" sz="3600" dirty="0" smtClean="0">
                <a:solidFill>
                  <a:srgbClr val="FFFF00"/>
                </a:solidFill>
              </a:rPr>
              <a:t>RPM</a:t>
            </a:r>
            <a:r>
              <a:rPr lang="en-NZ" sz="3600" dirty="0" smtClean="0">
                <a:solidFill>
                  <a:schemeClr val="bg1"/>
                </a:solidFill>
              </a:rPr>
              <a:t>’ stand for?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4464" y="4495800"/>
            <a:ext cx="3399536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138529"/>
            <a:ext cx="8382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Scott swings a 7kg hammer. Calculate the centripetal acceleration AND the centripetal force if: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Radius = 1.2 m,   Speed = 6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Radius = 1.2 m,   Speed = 12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Radius = 0.6 m,   Speed = 6 ms</a:t>
            </a:r>
            <a:r>
              <a:rPr lang="en-NZ" sz="3600" baseline="30000" dirty="0" smtClean="0">
                <a:solidFill>
                  <a:schemeClr val="bg1"/>
                </a:solidFill>
              </a:rPr>
              <a:t>-1</a:t>
            </a:r>
          </a:p>
          <a:p>
            <a:pPr marL="742950" indent="-742950">
              <a:spcAft>
                <a:spcPts val="600"/>
              </a:spcAft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Radius = 1.2 m,   Period = 0.7 sec</a:t>
            </a:r>
            <a:endParaRPr lang="en-NZ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2286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dirty="0" smtClean="0">
                <a:solidFill>
                  <a:srgbClr val="FFFF00"/>
                </a:solidFill>
              </a:rPr>
              <a:t>The battles between </a:t>
            </a:r>
            <a:r>
              <a:rPr lang="en-NZ" sz="4800" i="1" dirty="0" err="1" smtClean="0">
                <a:solidFill>
                  <a:srgbClr val="FFFF00"/>
                </a:solidFill>
              </a:rPr>
              <a:t>F</a:t>
            </a:r>
            <a:r>
              <a:rPr lang="en-NZ" sz="4800" i="1" baseline="-25000" dirty="0" err="1" smtClean="0">
                <a:solidFill>
                  <a:srgbClr val="FFFF00"/>
                </a:solidFill>
              </a:rPr>
              <a:t>c</a:t>
            </a:r>
            <a:r>
              <a:rPr lang="en-NZ" sz="4800" baseline="-25000" dirty="0" smtClean="0">
                <a:solidFill>
                  <a:srgbClr val="FFFF00"/>
                </a:solidFill>
              </a:rPr>
              <a:t>,</a:t>
            </a:r>
            <a:r>
              <a:rPr lang="en-NZ" sz="4800" dirty="0" smtClean="0">
                <a:solidFill>
                  <a:srgbClr val="FFFF00"/>
                </a:solidFill>
              </a:rPr>
              <a:t> </a:t>
            </a:r>
            <a:r>
              <a:rPr lang="en-NZ" sz="4800" i="1" dirty="0" smtClean="0">
                <a:solidFill>
                  <a:srgbClr val="FFFF00"/>
                </a:solidFill>
              </a:rPr>
              <a:t>v</a:t>
            </a:r>
            <a:r>
              <a:rPr lang="en-NZ" sz="4800" dirty="0" smtClean="0">
                <a:solidFill>
                  <a:srgbClr val="FFFF00"/>
                </a:solidFill>
              </a:rPr>
              <a:t> and </a:t>
            </a:r>
            <a:r>
              <a:rPr lang="en-NZ" sz="4800" i="1" dirty="0" smtClean="0">
                <a:solidFill>
                  <a:srgbClr val="FFFF00"/>
                </a:solidFill>
              </a:rPr>
              <a:t>r</a:t>
            </a:r>
            <a:endParaRPr lang="en-NZ" sz="4800" i="1" dirty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185472"/>
            <a:ext cx="3657600" cy="2548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57200" y="3846255"/>
            <a:ext cx="8305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3200" dirty="0" smtClean="0">
                <a:solidFill>
                  <a:schemeClr val="bg1"/>
                </a:solidFill>
              </a:rPr>
              <a:t>What would happen to </a:t>
            </a:r>
            <a:r>
              <a:rPr lang="en-NZ" sz="3200" i="1" dirty="0" err="1" smtClean="0">
                <a:solidFill>
                  <a:schemeClr val="bg1"/>
                </a:solidFill>
              </a:rPr>
              <a:t>F</a:t>
            </a:r>
            <a:r>
              <a:rPr lang="en-NZ" sz="3200" i="1" baseline="-25000" dirty="0" err="1" smtClean="0">
                <a:solidFill>
                  <a:schemeClr val="bg1"/>
                </a:solidFill>
              </a:rPr>
              <a:t>c</a:t>
            </a:r>
            <a:r>
              <a:rPr lang="en-NZ" sz="3200" dirty="0" smtClean="0">
                <a:solidFill>
                  <a:schemeClr val="bg1"/>
                </a:solidFill>
              </a:rPr>
              <a:t> if:</a:t>
            </a:r>
          </a:p>
          <a:p>
            <a:pPr marL="800100" lvl="1" indent="-342900">
              <a:spcAft>
                <a:spcPts val="600"/>
              </a:spcAft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The speed is increased?</a:t>
            </a:r>
          </a:p>
          <a:p>
            <a:pPr marL="800100" lvl="1" indent="-342900">
              <a:spcAft>
                <a:spcPts val="600"/>
              </a:spcAft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The radius is increased?</a:t>
            </a:r>
          </a:p>
          <a:p>
            <a:pPr marL="800100" lvl="1" indent="-342900">
              <a:spcAft>
                <a:spcPts val="600"/>
              </a:spcAft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The period is increased?</a:t>
            </a:r>
          </a:p>
          <a:p>
            <a:pPr marL="800100" lvl="1" indent="-342900">
              <a:spcAft>
                <a:spcPts val="600"/>
              </a:spcAft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The frequency is increased?</a:t>
            </a:r>
            <a:endParaRPr lang="en-NZ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90788" y="1028343"/>
            <a:ext cx="8325741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kumimoji="0" lang="en-US" altLang="ko-KR" sz="4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Homework: </a:t>
            </a:r>
          </a:p>
          <a:p>
            <a:pPr marL="742950" indent="-742950" fontAlgn="base">
              <a:spcBef>
                <a:spcPct val="0"/>
              </a:spcBef>
              <a:spcAft>
                <a:spcPts val="1800"/>
              </a:spcAft>
            </a:pPr>
            <a:r>
              <a:rPr lang="en-US" altLang="ko-KR" sz="4000" dirty="0" smtClean="0">
                <a:solidFill>
                  <a:srgbClr val="FFFF00"/>
                </a:solidFill>
                <a:ea typeface="Batang" pitchFamily="18" charset="-127"/>
                <a:cs typeface="Times New Roman" pitchFamily="18" charset="0"/>
              </a:rPr>
              <a:t>Homework Booklet Worksheet SEVEN</a:t>
            </a:r>
            <a:endParaRPr kumimoji="0" lang="en-US" altLang="ko-KR" sz="4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ea typeface="Batang" pitchFamily="18" charset="-127"/>
              <a:cs typeface="Times New Roman" pitchFamily="18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Mechanics Exam Paper Circular Motion</a:t>
            </a:r>
          </a:p>
          <a:p>
            <a:pPr marL="742950" indent="-742950" eaLnBrk="0" fontAlgn="base" hangingPunct="0">
              <a:spcBef>
                <a:spcPct val="0"/>
              </a:spcBef>
              <a:spcAft>
                <a:spcPts val="1800"/>
              </a:spcAft>
            </a:pPr>
            <a:r>
              <a:rPr lang="en-US" altLang="ko-KR" sz="4000" dirty="0" smtClean="0">
                <a:solidFill>
                  <a:schemeClr val="bg1"/>
                </a:solidFill>
                <a:ea typeface="Batang" pitchFamily="18" charset="-127"/>
                <a:cs typeface="Times New Roman" pitchFamily="18" charset="0"/>
              </a:rPr>
              <a:t>Activity 12A (page 143)</a:t>
            </a:r>
            <a:endParaRPr lang="en-NZ" altLang="ko-KR" sz="4000" dirty="0" smtClean="0">
              <a:solidFill>
                <a:schemeClr val="bg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457200"/>
            <a:ext cx="7772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u="sng" dirty="0" smtClean="0">
                <a:solidFill>
                  <a:srgbClr val="FFFF00"/>
                </a:solidFill>
              </a:rPr>
              <a:t>Circular Motion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Definition: </a:t>
            </a:r>
          </a:p>
          <a:p>
            <a:r>
              <a:rPr lang="en-NZ" sz="4400" dirty="0" smtClean="0">
                <a:solidFill>
                  <a:schemeClr val="bg1"/>
                </a:solidFill>
              </a:rPr>
              <a:t>Motion of an object moving in a circular path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400" dirty="0" smtClean="0">
                <a:solidFill>
                  <a:schemeClr val="bg1"/>
                </a:solidFill>
              </a:rPr>
              <a:t>Examples: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02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678778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810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chemeClr val="bg1"/>
                </a:solidFill>
              </a:rPr>
              <a:t>As Scott swings the hammer it takes 0.6 seconds to go around once. The combined radius of Scott’s arms and the chain is 1.2 m.</a:t>
            </a:r>
          </a:p>
          <a:p>
            <a:endParaRPr lang="en-NZ" sz="4000" dirty="0" smtClean="0">
              <a:solidFill>
                <a:schemeClr val="bg1"/>
              </a:solidFill>
            </a:endParaRPr>
          </a:p>
          <a:p>
            <a:r>
              <a:rPr lang="en-NZ" sz="4000" dirty="0" smtClean="0">
                <a:solidFill>
                  <a:schemeClr val="bg1"/>
                </a:solidFill>
              </a:rPr>
              <a:t>Calculate the speed of the hammer.</a:t>
            </a:r>
            <a:endParaRPr lang="en-NZ" sz="4000" dirty="0">
              <a:solidFill>
                <a:schemeClr val="bg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44464" y="4495800"/>
            <a:ext cx="3399536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4572000"/>
            <a:ext cx="2438400" cy="166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76200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dirty="0" smtClean="0">
                <a:solidFill>
                  <a:schemeClr val="bg1"/>
                </a:solidFill>
              </a:rPr>
              <a:t>Centripetal Acceleration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14400"/>
            <a:ext cx="2590800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267200"/>
            <a:ext cx="2980316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1905000"/>
            <a:ext cx="1762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362200" y="3429000"/>
            <a:ext cx="41177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NZ" sz="4400" dirty="0" smtClean="0">
                <a:solidFill>
                  <a:prstClr val="white"/>
                </a:solidFill>
              </a:rPr>
              <a:t>Centripetal Force</a:t>
            </a:r>
            <a:endParaRPr lang="en-NZ" sz="44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28600"/>
            <a:ext cx="81534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There is a car moving in a circular path (e.g. a roundabout) with the radius of </a:t>
            </a:r>
            <a:r>
              <a:rPr lang="en-NZ" sz="3600" dirty="0" smtClean="0">
                <a:solidFill>
                  <a:srgbClr val="FFFF00"/>
                </a:solidFill>
              </a:rPr>
              <a:t>5 m</a:t>
            </a:r>
            <a:r>
              <a:rPr lang="en-NZ" sz="3600" dirty="0" smtClean="0">
                <a:solidFill>
                  <a:schemeClr val="bg1"/>
                </a:solidFill>
              </a:rPr>
              <a:t>. It takes </a:t>
            </a:r>
            <a:r>
              <a:rPr lang="en-NZ" sz="3600" dirty="0" smtClean="0">
                <a:solidFill>
                  <a:srgbClr val="FFFF00"/>
                </a:solidFill>
              </a:rPr>
              <a:t>12 seconds </a:t>
            </a:r>
            <a:r>
              <a:rPr lang="en-NZ" sz="3600" dirty="0" smtClean="0">
                <a:solidFill>
                  <a:schemeClr val="bg1"/>
                </a:solidFill>
              </a:rPr>
              <a:t>for the car to go around once.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speed</a:t>
            </a:r>
            <a:r>
              <a:rPr lang="en-NZ" sz="3600" dirty="0" smtClean="0">
                <a:solidFill>
                  <a:schemeClr val="bg1"/>
                </a:solidFill>
              </a:rPr>
              <a:t> of the car.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centripetal acceleration </a:t>
            </a:r>
            <a:r>
              <a:rPr lang="en-NZ" sz="3600" dirty="0" smtClean="0">
                <a:solidFill>
                  <a:schemeClr val="bg1"/>
                </a:solidFill>
              </a:rPr>
              <a:t>of the car.</a:t>
            </a:r>
          </a:p>
          <a:p>
            <a:pPr marL="742950" indent="-742950">
              <a:spcAft>
                <a:spcPts val="18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</a:t>
            </a:r>
            <a:r>
              <a:rPr lang="en-NZ" sz="3600" dirty="0" smtClean="0">
                <a:solidFill>
                  <a:srgbClr val="FFFF00"/>
                </a:solidFill>
              </a:rPr>
              <a:t>centripetal force </a:t>
            </a:r>
            <a:r>
              <a:rPr lang="en-NZ" sz="3600" dirty="0" smtClean="0">
                <a:solidFill>
                  <a:schemeClr val="bg1"/>
                </a:solidFill>
              </a:rPr>
              <a:t>acting on the car.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405348"/>
            <a:ext cx="7543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i="1" dirty="0" smtClean="0">
                <a:solidFill>
                  <a:srgbClr val="FFFF00"/>
                </a:solidFill>
              </a:rPr>
              <a:t>Question!</a:t>
            </a:r>
          </a:p>
          <a:p>
            <a:endParaRPr lang="en-NZ" sz="4800" i="1" dirty="0" smtClean="0">
              <a:solidFill>
                <a:srgbClr val="FFFF00"/>
              </a:solidFill>
            </a:endParaRPr>
          </a:p>
          <a:p>
            <a:r>
              <a:rPr lang="en-NZ" sz="4800" i="1" dirty="0" smtClean="0">
                <a:solidFill>
                  <a:srgbClr val="FFFF00"/>
                </a:solidFill>
              </a:rPr>
              <a:t>What would happen if the centripetal force is suddenly removed?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285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40</cp:revision>
  <dcterms:created xsi:type="dcterms:W3CDTF">2006-08-16T00:00:00Z</dcterms:created>
  <dcterms:modified xsi:type="dcterms:W3CDTF">2012-08-16T22:42:26Z</dcterms:modified>
</cp:coreProperties>
</file>